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9" r:id="rId4"/>
    <p:sldId id="290" r:id="rId5"/>
    <p:sldId id="297" r:id="rId6"/>
    <p:sldId id="291" r:id="rId7"/>
    <p:sldId id="292" r:id="rId8"/>
    <p:sldId id="293" r:id="rId9"/>
    <p:sldId id="294" r:id="rId10"/>
    <p:sldId id="295" r:id="rId11"/>
    <p:sldId id="296" r:id="rId12"/>
    <p:sldId id="288" r:id="rId13"/>
    <p:sldId id="287" r:id="rId14"/>
    <p:sldId id="298" r:id="rId15"/>
  </p:sldIdLst>
  <p:sldSz cx="12192000" cy="6858000"/>
  <p:notesSz cx="6858000" cy="9144000"/>
  <p:embeddedFontLst>
    <p:embeddedFont>
      <p:font typeface="Raleway" panose="020B0604020202020204" charset="-94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Play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3XQLSPHnmA4ayCo9x1qOQ6q8o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E753FA-FD4C-47E7-8261-1556CF955AC4}">
  <a:tblStyle styleId="{52E753FA-FD4C-47E7-8261-1556CF955AC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50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01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44ff6a0d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b44ff6a0d5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3b44ff6a0d5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354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&#214;&#287;renciahmetyasar.@dicle.edu.t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ÖNERİLER</a:t>
            </a:r>
            <a:endParaRPr lang="tr-TR" dirty="0"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9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KAYNAKLAR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bölümde, dinleyicilerin faydalanabilmesi için, araştırmanın temel/referans kaynakları listelenmelidir.</a:t>
            </a:r>
            <a:endParaRPr lang="tr-TR" altLang="tr-TR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03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248" name="Google Shape;2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714580" y="2967335"/>
            <a:ext cx="476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SORU-CEVAP</a:t>
            </a:r>
            <a:endParaRPr lang="tr-TR" sz="5400" b="0" cap="none" spc="0" dirty="0">
              <a:ln w="0"/>
              <a:solidFill>
                <a:srgbClr val="00235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01" y="460897"/>
            <a:ext cx="5071740" cy="50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588825"/>
            <a:ext cx="10515600" cy="3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EĞİTİM BİLİMLERİ ENSTİTÜSÜ</a:t>
            </a:r>
            <a:endParaRPr sz="8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51" y="588825"/>
            <a:ext cx="2064194" cy="206419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82588" y="864031"/>
            <a:ext cx="10471951" cy="37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………………………ANA BİLİM DALI</a:t>
            </a: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SEMİNER SUNUMLARI</a:t>
            </a:r>
            <a:endParaRPr sz="8300" b="1" dirty="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DAD9DEB-AF95-8C4B-A250-A45081396647}"/>
              </a:ext>
            </a:extLst>
          </p:cNvPr>
          <p:cNvSpPr txBox="1"/>
          <p:nvPr/>
        </p:nvSpPr>
        <p:spPr>
          <a:xfrm>
            <a:off x="3898932" y="4058839"/>
            <a:ext cx="4641387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Seminer Tarihinizi yazınız. </a:t>
            </a:r>
          </a:p>
          <a:p>
            <a:pPr algn="ctr"/>
            <a:endParaRPr lang="tr-TR" sz="1050" b="1" dirty="0">
              <a:solidFill>
                <a:srgbClr val="FFC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4373"/>
            <a:ext cx="1367066" cy="136706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2068498"/>
            <a:ext cx="12192000" cy="4789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211" y="380850"/>
            <a:ext cx="1330589" cy="1330589"/>
          </a:xfrm>
          <a:prstGeom prst="rect">
            <a:avLst/>
          </a:prstGeom>
          <a:ln>
            <a:solidFill>
              <a:srgbClr val="56C5CF"/>
            </a:solidFill>
          </a:ln>
        </p:spPr>
      </p:pic>
      <p:sp>
        <p:nvSpPr>
          <p:cNvPr id="6" name="Dikdörtgen 5"/>
          <p:cNvSpPr/>
          <p:nvPr/>
        </p:nvSpPr>
        <p:spPr>
          <a:xfrm>
            <a:off x="1796893" y="2886789"/>
            <a:ext cx="906049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u="sng" dirty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SUNUM BAŞLIĞI</a:t>
            </a:r>
          </a:p>
          <a:p>
            <a:pPr algn="ctr"/>
            <a:r>
              <a:rPr lang="tr-TR" sz="3200" dirty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Öğrenci Adı Soyadı*, Danışman Adı Soyadı</a:t>
            </a:r>
            <a:r>
              <a:rPr lang="tr-TR" sz="3200" dirty="0" smtClean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** </a:t>
            </a:r>
            <a:endParaRPr lang="tr-TR" sz="3200" dirty="0">
              <a:ln w="0"/>
              <a:solidFill>
                <a:srgbClr val="00235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tr-TR" dirty="0">
                <a:solidFill>
                  <a:srgbClr val="002354"/>
                </a:solidFill>
              </a:rPr>
              <a:t>*İlk isim Bölüm Bilgisi (</a:t>
            </a:r>
            <a:r>
              <a:rPr lang="tr-TR" dirty="0" err="1">
                <a:solidFill>
                  <a:srgbClr val="002354"/>
                </a:solidFill>
              </a:rPr>
              <a:t>Örn:Bursa</a:t>
            </a:r>
            <a:r>
              <a:rPr lang="tr-TR" dirty="0">
                <a:solidFill>
                  <a:srgbClr val="002354"/>
                </a:solidFill>
              </a:rPr>
              <a:t> Uludağ Üniversitesi, Eğitim Bilimleri Enstitüsü, (………. Bölümü)</a:t>
            </a:r>
          </a:p>
          <a:p>
            <a:pPr algn="ctr"/>
            <a:r>
              <a:rPr lang="tr-TR" dirty="0">
                <a:solidFill>
                  <a:srgbClr val="002354"/>
                </a:solidFill>
              </a:rPr>
              <a:t>**İkinci isim bölüm </a:t>
            </a:r>
            <a:r>
              <a:rPr lang="tr-TR" dirty="0" smtClean="0">
                <a:solidFill>
                  <a:srgbClr val="002354"/>
                </a:solidFill>
              </a:rPr>
              <a:t>bilgisi (</a:t>
            </a:r>
            <a:r>
              <a:rPr lang="tr-TR" dirty="0" err="1">
                <a:solidFill>
                  <a:srgbClr val="002354"/>
                </a:solidFill>
              </a:rPr>
              <a:t>Örn</a:t>
            </a:r>
            <a:r>
              <a:rPr lang="tr-TR" dirty="0">
                <a:solidFill>
                  <a:srgbClr val="002354"/>
                </a:solidFill>
              </a:rPr>
              <a:t>: Bursa Uludağ Üniversitesi, Eğitim Fakültesi, ………… Anabilim Dalı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*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Öğrenci 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e-posta (</a:t>
            </a:r>
            <a:r>
              <a:rPr lang="tr-TR" dirty="0" err="1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Örn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. 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öğrencino@ogr.uludag.edu.tr</a:t>
            </a:r>
            <a:r>
              <a:rPr lang="tr-TR" dirty="0">
                <a:solidFill>
                  <a:srgbClr val="002354"/>
                </a:solidFill>
              </a:rPr>
              <a:t>)</a:t>
            </a:r>
          </a:p>
          <a:p>
            <a:pPr algn="ctr"/>
            <a:endParaRPr lang="tr-TR" sz="700" dirty="0"/>
          </a:p>
        </p:txBody>
      </p:sp>
    </p:spTree>
    <p:extLst>
      <p:ext uri="{BB962C8B-B14F-4D97-AF65-F5344CB8AC3E}">
        <p14:creationId xmlns:p14="http://schemas.microsoft.com/office/powerpoint/2010/main" val="2701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GİRİŞ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Giriş bölümünde,</a:t>
            </a:r>
          </a:p>
          <a:p>
            <a:r>
              <a:rPr lang="tr-TR" dirty="0">
                <a:solidFill>
                  <a:srgbClr val="FF0000"/>
                </a:solidFill>
              </a:rPr>
              <a:t>Araştırmanın «konusu, sorunu, amacı ve önemi» açıklanmalıdır. Varsa </a:t>
            </a:r>
            <a:r>
              <a:rPr lang="tr-TR" dirty="0" err="1">
                <a:solidFill>
                  <a:srgbClr val="FF0000"/>
                </a:solidFill>
              </a:rPr>
              <a:t>sayıltılar</a:t>
            </a:r>
            <a:r>
              <a:rPr lang="tr-TR" dirty="0">
                <a:solidFill>
                  <a:srgbClr val="FF0000"/>
                </a:solidFill>
              </a:rPr>
              <a:t> (varsayımlar) ve sınırlılıklar da bu bölümde yer almalıdır.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19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46833" cy="1325563"/>
          </a:xfrm>
        </p:spPr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KAVRAMSAL / KURAMSAL ÇERÇEVE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9680BA-3A95-0C72-7D85-3D652A365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teorik temelleri ve literatürdeki konumu kısaca verilmelidir. </a:t>
            </a:r>
          </a:p>
          <a:p>
            <a:pPr marL="11430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YÖNTEM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3C448E9-9DE4-2787-1E93-1F3F29A3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93235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Çalışmanın yöntem bölümünde</a:t>
            </a:r>
            <a:r>
              <a:rPr lang="tr-TR" altLang="tr-T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tr-TR" altLang="tr-TR" sz="1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Araştırma modeli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Veri toplama yöntemi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Evren ve örneklem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Kullanılan istatistiksel teknik(</a:t>
            </a:r>
            <a:r>
              <a:rPr lang="tr-TR" altLang="tr-TR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Veri çözümleme yaklaşımı vb. yöntemsel konular açıklanmalıdır.</a:t>
            </a:r>
          </a:p>
          <a:p>
            <a:pPr marL="11430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j-lt"/>
              </a:rPr>
              <a:t>BULGULAR</a:t>
            </a:r>
            <a:endParaRPr lang="tr-TR" dirty="0">
              <a:latin typeface="+mj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Bu bölümde ulaşılan bulgular açıklanmalı ve yorumlanmalıdır.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Not: BU BÖLÜMDEKİ SAYFALAR ÇOĞALTILABİLİR. SAYFA SAYISINDA BİR SINIRLAMA YOKTUR.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2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SONUÇ VE TARTIŞMA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</a:t>
            </a:r>
            <a:r>
              <a:rPr lang="tr-TR" altLang="tr-TR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tartışılmalıdır.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şablon oluşturalımBİDR YAZMA VE PUKÖ TEMELLİ RAPORLAMA EĞİTİMİ" id="{6D22C184-03AC-4366-B964-595115584A04}" vid="{9269CE74-E6B2-4848-9288-97B701A3107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202</Words>
  <Application>Microsoft Office PowerPoint</Application>
  <PresentationFormat>Geniş ekran</PresentationFormat>
  <Paragraphs>38</Paragraphs>
  <Slides>14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Raleway</vt:lpstr>
      <vt:lpstr>Tahoma</vt:lpstr>
      <vt:lpstr>Play</vt:lpstr>
      <vt:lpstr>Özel Tasarım</vt:lpstr>
      <vt:lpstr>PowerPoint Sunusu</vt:lpstr>
      <vt:lpstr>   EĞİTİM BİLİMLERİ ENSTİTÜSÜ</vt:lpstr>
      <vt:lpstr>………………………ANA BİLİM DALI  SEMİNER SUNUMLARI</vt:lpstr>
      <vt:lpstr>PowerPoint Sunusu</vt:lpstr>
      <vt:lpstr>GİRİŞ</vt:lpstr>
      <vt:lpstr>KAVRAMSAL / KURAMSAL ÇERÇEVE</vt:lpstr>
      <vt:lpstr>YÖNTEM</vt:lpstr>
      <vt:lpstr>BULGULAR</vt:lpstr>
      <vt:lpstr>SONUÇ VE TARTIŞMA</vt:lpstr>
      <vt:lpstr>ÖNERİLER</vt:lpstr>
      <vt:lpstr>KAYNAKLAR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 Canıtez</dc:creator>
  <cp:lastModifiedBy>**</cp:lastModifiedBy>
  <cp:revision>15</cp:revision>
  <dcterms:created xsi:type="dcterms:W3CDTF">2024-08-05T08:33:52Z</dcterms:created>
  <dcterms:modified xsi:type="dcterms:W3CDTF">2026-02-21T19:07:50Z</dcterms:modified>
</cp:coreProperties>
</file>